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B60D-049A-441A-8FE4-C81D0315A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68626"/>
            <a:ext cx="8689976" cy="1192696"/>
          </a:xfrm>
        </p:spPr>
        <p:txBody>
          <a:bodyPr/>
          <a:lstStyle/>
          <a:p>
            <a:r>
              <a:rPr lang="en-GB" dirty="0"/>
              <a:t>“I am a Hoyle court Artist”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4CCB46-D58E-451E-A448-00C0700AB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03786"/>
              </p:ext>
            </p:extLst>
          </p:nvPr>
        </p:nvGraphicFramePr>
        <p:xfrm>
          <a:off x="8546962" y="-273050"/>
          <a:ext cx="57181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17562" imgH="1873183" progId="Word.Document.12">
                  <p:embed/>
                </p:oleObj>
              </mc:Choice>
              <mc:Fallback>
                <p:oleObj name="Document" r:id="rId3" imgW="5717562" imgH="1873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46962" y="-273050"/>
                        <a:ext cx="5718175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44F6F5-16B4-4923-9097-8EE5E4D1E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28" y="2648663"/>
            <a:ext cx="2929890" cy="2754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A6E27-B57D-486A-884F-B168826B6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055" y="2648664"/>
            <a:ext cx="2929890" cy="2754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620999-FA7B-495D-915C-DA5827149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582" y="2648662"/>
            <a:ext cx="2929891" cy="27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89CEE-CD50-4CC3-A9D1-519CEB99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010118"/>
          </a:xfrm>
        </p:spPr>
        <p:txBody>
          <a:bodyPr>
            <a:normAutofit fontScale="90000"/>
          </a:bodyPr>
          <a:lstStyle/>
          <a:p>
            <a:r>
              <a:rPr lang="en-GB" dirty="0"/>
              <a:t>“I am a Hoyle court artist”</a:t>
            </a:r>
            <a:br>
              <a:rPr lang="en-GB" dirty="0"/>
            </a:br>
            <a:r>
              <a:rPr lang="en-GB" dirty="0"/>
              <a:t>“</a:t>
            </a:r>
            <a:r>
              <a:rPr lang="en-GB" sz="2400" dirty="0"/>
              <a:t>I am reflective-I can make creative choices and decisions”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24314-16C6-4988-AEF0-5E31CA14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3531704"/>
            <a:ext cx="3296409" cy="510209"/>
          </a:xfrm>
        </p:spPr>
        <p:txBody>
          <a:bodyPr/>
          <a:lstStyle/>
          <a:p>
            <a:r>
              <a:rPr lang="en-GB" dirty="0"/>
              <a:t>skills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33B47A9-8D20-4DCC-B5B2-A5933B46651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5641" b="25641"/>
          <a:stretch>
            <a:fillRect/>
          </a:stretch>
        </p:blipFill>
        <p:spPr>
          <a:xfrm>
            <a:off x="914400" y="1816100"/>
            <a:ext cx="3295650" cy="15097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0645-0484-4CC8-BA76-1DE2F9EBCA6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13774" y="4174076"/>
            <a:ext cx="3296409" cy="1246063"/>
          </a:xfrm>
        </p:spPr>
        <p:txBody>
          <a:bodyPr>
            <a:normAutofit/>
          </a:bodyPr>
          <a:lstStyle/>
          <a:p>
            <a:r>
              <a:rPr lang="en-GB" sz="1600" dirty="0"/>
              <a:t>“I am proficient in drawing, painting, sculpture and a range of other art, craft and design techniques”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2107A4-0A66-4571-9C6D-409D0A2AF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2759" y="3535018"/>
            <a:ext cx="3301828" cy="506895"/>
          </a:xfrm>
        </p:spPr>
        <p:txBody>
          <a:bodyPr/>
          <a:lstStyle/>
          <a:p>
            <a:r>
              <a:rPr lang="en-GB" dirty="0"/>
              <a:t>Creativity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6434282-90F9-4EBF-944C-7749D65BC5E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5700" b="25700"/>
          <a:stretch>
            <a:fillRect/>
          </a:stretch>
        </p:blipFill>
        <p:spPr>
          <a:xfrm>
            <a:off x="4433888" y="1812925"/>
            <a:ext cx="3303587" cy="150971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67814E-E38D-4F03-B427-0C56FD93176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41348" y="4174076"/>
            <a:ext cx="3303352" cy="1246063"/>
          </a:xfrm>
        </p:spPr>
        <p:txBody>
          <a:bodyPr>
            <a:normAutofit/>
          </a:bodyPr>
          <a:lstStyle/>
          <a:p>
            <a:r>
              <a:rPr lang="en-GB" sz="1600" dirty="0"/>
              <a:t>“I can explore ideas, invent, imagine and problem solve”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5A4E6B-1F57-4611-AFB4-7EA75AED01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3520956"/>
            <a:ext cx="3300681" cy="520957"/>
          </a:xfrm>
        </p:spPr>
        <p:txBody>
          <a:bodyPr/>
          <a:lstStyle/>
          <a:p>
            <a:r>
              <a:rPr lang="en-GB" dirty="0"/>
              <a:t>knowledge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1F73B9E-6F06-4BC8-B21C-A81F7B021E0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5700" b="25700"/>
          <a:stretch>
            <a:fillRect/>
          </a:stretch>
        </p:blipFill>
        <p:spPr>
          <a:xfrm>
            <a:off x="7974013" y="1816100"/>
            <a:ext cx="3303587" cy="150971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E603CB-400B-4697-9DF3-8FDB0A15FE6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73173" y="4174076"/>
            <a:ext cx="3305053" cy="1510748"/>
          </a:xfrm>
        </p:spPr>
        <p:txBody>
          <a:bodyPr>
            <a:noAutofit/>
          </a:bodyPr>
          <a:lstStyle/>
          <a:p>
            <a:r>
              <a:rPr lang="en-GB" sz="1600" dirty="0"/>
              <a:t>“I know about great artists, craftspeople and designers and how they work. I can use some of this knowledge in my own work”</a:t>
            </a:r>
          </a:p>
        </p:txBody>
      </p:sp>
    </p:spTree>
    <p:extLst>
      <p:ext uri="{BB962C8B-B14F-4D97-AF65-F5344CB8AC3E}">
        <p14:creationId xmlns:p14="http://schemas.microsoft.com/office/powerpoint/2010/main" val="26325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4A2435-8C7E-4790-B36B-EC6593C40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reception class artist”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4E2A7-1D53-43BC-8BAA-E66F56F20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002EA7-EE3A-4153-96DB-0D969614F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9F0390-7878-4344-BF98-A4F0C5468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64357E-95D8-48C0-A5B2-ECDA5ECBE2C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 can use my imagination and experiences to create my artwork</a:t>
            </a:r>
          </a:p>
          <a:p>
            <a:r>
              <a:rPr lang="en-GB" dirty="0"/>
              <a:t>I can talk about and share my ideas</a:t>
            </a:r>
          </a:p>
          <a:p>
            <a:r>
              <a:rPr lang="en-GB" dirty="0"/>
              <a:t>I am learning that my ideas might change and grow as I work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B2696E-55DF-4CC7-85E5-9E246689413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GB" dirty="0"/>
              <a:t>I am learning the skills to use and control a range of media and craft materials</a:t>
            </a:r>
          </a:p>
          <a:p>
            <a:r>
              <a:rPr lang="en-GB" dirty="0"/>
              <a:t>I am learning how to use materials to create different effects</a:t>
            </a:r>
          </a:p>
          <a:p>
            <a:r>
              <a:rPr lang="en-GB" dirty="0"/>
              <a:t>I can make choices about how I work and the materials I use</a:t>
            </a:r>
          </a:p>
          <a:p>
            <a:r>
              <a:rPr lang="en-GB" dirty="0"/>
              <a:t>I use my artwork to record and express my thoughts and feelings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8D451E-44D3-4F17-BF98-4D9ED4D0945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GB" dirty="0"/>
              <a:t>I can talk about similarities and differences in my work and that of others and share how the artwork makes me feel</a:t>
            </a:r>
          </a:p>
          <a:p>
            <a:r>
              <a:rPr lang="en-GB" dirty="0"/>
              <a:t>I can talk about my thoughts and ideas and some of the techniques I have used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ED146-5489-49B3-A001-42C60FDF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762" y="310504"/>
            <a:ext cx="1542442" cy="20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1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 can express my ideas through thinking, talking and doing </a:t>
            </a:r>
          </a:p>
          <a:p>
            <a:r>
              <a:rPr lang="en-GB" dirty="0"/>
              <a:t>I can experiment and explore with an open mind</a:t>
            </a:r>
          </a:p>
          <a:p>
            <a:r>
              <a:rPr lang="en-GB" dirty="0"/>
              <a:t>I use drawing to record and discover ideas and experiences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GB" dirty="0"/>
              <a:t>I can try out a range of materials</a:t>
            </a:r>
          </a:p>
          <a:p>
            <a:r>
              <a:rPr lang="en-GB" dirty="0"/>
              <a:t>I can explore new materials</a:t>
            </a:r>
          </a:p>
          <a:p>
            <a:r>
              <a:rPr lang="en-GB" dirty="0"/>
              <a:t>I can use materials purposefully</a:t>
            </a:r>
          </a:p>
          <a:p>
            <a:r>
              <a:rPr lang="en-GB" dirty="0"/>
              <a:t>I am excited about being creative</a:t>
            </a:r>
          </a:p>
          <a:p>
            <a:r>
              <a:rPr lang="en-GB" dirty="0"/>
              <a:t>I can invent and discover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GB" dirty="0"/>
              <a:t>I am interested in other people’s work and can talk about what I see</a:t>
            </a:r>
          </a:p>
          <a:p>
            <a:r>
              <a:rPr lang="en-GB" dirty="0"/>
              <a:t>I can show pleasure in my work and talk about the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AA7C0-AFEB-49AE-B290-5219971A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07" y="194850"/>
            <a:ext cx="2365587" cy="22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2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 can express my ideas through thinking, talking and doing </a:t>
            </a:r>
          </a:p>
          <a:p>
            <a:r>
              <a:rPr lang="en-GB" dirty="0"/>
              <a:t>I can experiment and explore with an open mind</a:t>
            </a:r>
          </a:p>
          <a:p>
            <a:r>
              <a:rPr lang="en-GB" dirty="0"/>
              <a:t>I can make my own choices about what to do next</a:t>
            </a:r>
          </a:p>
          <a:p>
            <a:r>
              <a:rPr lang="en-GB" dirty="0"/>
              <a:t>I use drawing to record and discover ideas and experiences</a:t>
            </a:r>
          </a:p>
          <a:p>
            <a:r>
              <a:rPr lang="en-GB" dirty="0"/>
              <a:t>I am beginning to use a sketchbook to record my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 can explore a range of materials and know about some of their qualities</a:t>
            </a:r>
          </a:p>
          <a:p>
            <a:r>
              <a:rPr lang="en-GB" dirty="0"/>
              <a:t>I can use materials purposefully</a:t>
            </a:r>
          </a:p>
          <a:p>
            <a:r>
              <a:rPr lang="en-GB" dirty="0"/>
              <a:t>I am excited about being creative</a:t>
            </a:r>
          </a:p>
          <a:p>
            <a:r>
              <a:rPr lang="en-GB" dirty="0"/>
              <a:t>I can invent and discover</a:t>
            </a:r>
          </a:p>
          <a:p>
            <a:r>
              <a:rPr lang="en-GB" dirty="0"/>
              <a:t>I can choose techniques for a specific purpose</a:t>
            </a:r>
          </a:p>
          <a:p>
            <a:r>
              <a:rPr lang="en-GB" dirty="0"/>
              <a:t>I am beginning to be able to use more control with the materials I use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GB" dirty="0"/>
              <a:t>I am interested in other people’s work and can talk about what I see- I can express clear preferences and give reasons</a:t>
            </a:r>
          </a:p>
          <a:p>
            <a:r>
              <a:rPr lang="en-GB" dirty="0"/>
              <a:t>I can show pleasure in my work and talk about the process</a:t>
            </a:r>
          </a:p>
          <a:p>
            <a:r>
              <a:rPr lang="en-GB" dirty="0"/>
              <a:t>I can evaluate my work during the process as well as at the end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43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3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GB" dirty="0"/>
              <a:t>I can gather and review information from different sources and use these to develop my ideas and intentions</a:t>
            </a:r>
          </a:p>
          <a:p>
            <a:r>
              <a:rPr lang="en-GB" dirty="0"/>
              <a:t>I can use my sketchbook to record observations and thoughts, plan and shape my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am developing practical skills by experimenting with and testing the qualities of a range of materials and techniques</a:t>
            </a:r>
          </a:p>
          <a:p>
            <a:r>
              <a:rPr lang="en-GB" dirty="0"/>
              <a:t>I can select appropriate materials and techniques to use in my own work</a:t>
            </a:r>
          </a:p>
          <a:p>
            <a:r>
              <a:rPr lang="en-GB" dirty="0"/>
              <a:t>I am excited about being creative and can undertake my own exploration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GB" dirty="0"/>
              <a:t>I can show pleasure in my work and talk about the process</a:t>
            </a:r>
          </a:p>
          <a:p>
            <a:r>
              <a:rPr lang="en-GB" dirty="0"/>
              <a:t>I can reflect on what I like and dislike in my work in order to improve it</a:t>
            </a:r>
          </a:p>
          <a:p>
            <a:r>
              <a:rPr lang="en-GB" dirty="0"/>
              <a:t>I understand how evaluating during the process helps to develop my ideas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4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3444193"/>
          </a:xfrm>
        </p:spPr>
        <p:txBody>
          <a:bodyPr>
            <a:normAutofit/>
          </a:bodyPr>
          <a:lstStyle/>
          <a:p>
            <a:r>
              <a:rPr lang="en-GB" dirty="0"/>
              <a:t>I can gather and review information from different sources and use these to develop my ideas and intentions</a:t>
            </a:r>
          </a:p>
          <a:p>
            <a:r>
              <a:rPr lang="en-GB" dirty="0"/>
              <a:t>I can use my sketchbook to record observations and thoughts, plan and shape my ideas</a:t>
            </a:r>
          </a:p>
          <a:p>
            <a:r>
              <a:rPr lang="en-GB" dirty="0"/>
              <a:t>I use my sketchbook to experiment, ask questions and be inquisitive</a:t>
            </a:r>
          </a:p>
          <a:p>
            <a:r>
              <a:rPr lang="en-GB" dirty="0"/>
              <a:t>I use my sketchbook to gather inspiration to feed into my projects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 am developing practical skills by experimenting with and testing the qualities of a range of materials and techniques</a:t>
            </a:r>
          </a:p>
          <a:p>
            <a:r>
              <a:rPr lang="en-GB" dirty="0"/>
              <a:t>I can select appropriate materials and techniques to use in my own work. I am applying technical skills learnt to improve the quality of my work</a:t>
            </a:r>
          </a:p>
          <a:p>
            <a:r>
              <a:rPr lang="en-GB" dirty="0"/>
              <a:t>I am excited about being creative and can undertake my own exploration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can show pleasure in my work and talk about the process</a:t>
            </a:r>
          </a:p>
          <a:p>
            <a:r>
              <a:rPr lang="en-GB" dirty="0"/>
              <a:t>I can reflect on what I like and dislike in my work in order to improve it</a:t>
            </a:r>
          </a:p>
          <a:p>
            <a:r>
              <a:rPr lang="en-GB" dirty="0"/>
              <a:t>I understand how evaluating during the process helps to develop my ideas</a:t>
            </a:r>
          </a:p>
          <a:p>
            <a:r>
              <a:rPr lang="en-GB" dirty="0"/>
              <a:t>I use ideas from the work of others in my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94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5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3444193"/>
          </a:xfrm>
        </p:spPr>
        <p:txBody>
          <a:bodyPr>
            <a:normAutofit/>
          </a:bodyPr>
          <a:lstStyle/>
          <a:p>
            <a:r>
              <a:rPr lang="en-GB" dirty="0"/>
              <a:t>I research and explore to initiate and develop my own ideas</a:t>
            </a:r>
          </a:p>
          <a:p>
            <a:r>
              <a:rPr lang="en-GB" dirty="0"/>
              <a:t>I confidently use my sketchbook to record observations, develop my ideas, test materials, plan and record observations</a:t>
            </a:r>
          </a:p>
          <a:p>
            <a:r>
              <a:rPr lang="en-GB" dirty="0"/>
              <a:t>I use my sketchbook to explore my own creativity, ask questions, be inquisitive and explore new ideas. I know my sketchbook can be imperfect and experiential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I am confident to investigate and explore new materials and search for new experiences</a:t>
            </a:r>
          </a:p>
          <a:p>
            <a:r>
              <a:rPr lang="en-GB" dirty="0"/>
              <a:t>I use my technical expertise to help me make choices and create work which reflects my ideas and intentions</a:t>
            </a:r>
          </a:p>
          <a:p>
            <a:r>
              <a:rPr lang="en-GB" dirty="0"/>
              <a:t>I feel confident and safe to take creative risks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regularly analyse and reflect on my progress during the development of a piece of work</a:t>
            </a:r>
          </a:p>
          <a:p>
            <a:r>
              <a:rPr lang="en-GB" dirty="0"/>
              <a:t>I look at the work of others (artists and my peers) and can identify how to feed ideas into my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9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125-430A-4BA1-A578-A126FB91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“I am a year 6 artist”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3EF87-DF36-4514-8ED3-308D65AE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895061"/>
            <a:ext cx="3298976" cy="1048294"/>
          </a:xfrm>
        </p:spPr>
        <p:txBody>
          <a:bodyPr/>
          <a:lstStyle/>
          <a:p>
            <a:r>
              <a:rPr lang="en-GB" dirty="0"/>
              <a:t>Ideas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6FB2-9923-40D7-B1BE-FA22166EB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3444193"/>
          </a:xfrm>
        </p:spPr>
        <p:txBody>
          <a:bodyPr>
            <a:normAutofit/>
          </a:bodyPr>
          <a:lstStyle/>
          <a:p>
            <a:r>
              <a:rPr lang="en-GB" dirty="0"/>
              <a:t>I investigate, research, test and explore ideas and plans to initiate and develop my own ideas</a:t>
            </a:r>
          </a:p>
          <a:p>
            <a:r>
              <a:rPr lang="en-GB" dirty="0"/>
              <a:t>I can develop a range of ideas which show curiosity, imagination and originality</a:t>
            </a:r>
          </a:p>
          <a:p>
            <a:r>
              <a:rPr lang="en-GB" dirty="0"/>
              <a:t>I use my sketchbook to explore my own personal creativity, ask questions, be inquisitive and explore new ideas. I know my sketchbook can be imperfect and experiential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1108-D407-4CE2-A26A-3FC877A8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2389" y="1895061"/>
            <a:ext cx="3291521" cy="1048294"/>
          </a:xfrm>
        </p:spPr>
        <p:txBody>
          <a:bodyPr/>
          <a:lstStyle/>
          <a:p>
            <a:r>
              <a:rPr lang="en-GB" dirty="0"/>
              <a:t>making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7F3C9-3BC7-477A-A113-1858567799A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am confident to investigate and explore new materials and make intelligent and creative choices in order to create successful finished pieces of work</a:t>
            </a:r>
          </a:p>
          <a:p>
            <a:r>
              <a:rPr lang="en-GB" dirty="0"/>
              <a:t>I refine my technical expertise to improve my mastery of materials and techniques</a:t>
            </a:r>
          </a:p>
          <a:p>
            <a:r>
              <a:rPr lang="en-GB" dirty="0"/>
              <a:t>I feel confident and safe to take creative risks and enjoy the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0E58-F468-4987-83EB-945C9A2B7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298" y="1895061"/>
            <a:ext cx="3304928" cy="1048294"/>
          </a:xfrm>
        </p:spPr>
        <p:txBody>
          <a:bodyPr/>
          <a:lstStyle/>
          <a:p>
            <a:r>
              <a:rPr lang="en-GB" dirty="0"/>
              <a:t>evaluating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EC1CC1-06D5-4592-A34B-373D18641CC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 can regularly analyse and reflect on my progress during the development of a piece of work</a:t>
            </a:r>
          </a:p>
          <a:p>
            <a:r>
              <a:rPr lang="en-GB" dirty="0"/>
              <a:t>I look at the work of others (artists and my peers) and can identify how to feed ideas into my own work</a:t>
            </a:r>
          </a:p>
          <a:p>
            <a:r>
              <a:rPr lang="en-GB" dirty="0"/>
              <a:t>I can provide a reasoned evaluation of my own work and that of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4257057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379</TotalTime>
  <Words>1128</Words>
  <Application>Microsoft Office PowerPoint</Application>
  <PresentationFormat>Widescreen</PresentationFormat>
  <Paragraphs>105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 Cen MT</vt:lpstr>
      <vt:lpstr>Droplet</vt:lpstr>
      <vt:lpstr>Document</vt:lpstr>
      <vt:lpstr>“I am a Hoyle court Artist”</vt:lpstr>
      <vt:lpstr>“I am a Hoyle court artist” “I am reflective-I can make creative choices and decisions”</vt:lpstr>
      <vt:lpstr>“I am a reception class artist”</vt:lpstr>
      <vt:lpstr>“I am a year 1 artist”</vt:lpstr>
      <vt:lpstr>“I am a year 2 artist”</vt:lpstr>
      <vt:lpstr>“I am a year 3 artist”</vt:lpstr>
      <vt:lpstr>“I am a year 4 artist”</vt:lpstr>
      <vt:lpstr>“I am a year 5 artist”</vt:lpstr>
      <vt:lpstr>“I am a year 6 artist”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Hoyle court Artist</dc:title>
  <dc:creator>Kathrine Nutting</dc:creator>
  <cp:lastModifiedBy>Rachelle Mellor</cp:lastModifiedBy>
  <cp:revision>16</cp:revision>
  <cp:lastPrinted>2022-03-16T13:19:00Z</cp:lastPrinted>
  <dcterms:created xsi:type="dcterms:W3CDTF">2022-03-13T10:15:27Z</dcterms:created>
  <dcterms:modified xsi:type="dcterms:W3CDTF">2022-05-12T09:07:54Z</dcterms:modified>
</cp:coreProperties>
</file>